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0" r:id="rId21"/>
    <p:sldId id="281" r:id="rId22"/>
    <p:sldId id="282" r:id="rId23"/>
    <p:sldId id="283" r:id="rId24"/>
    <p:sldId id="284" r:id="rId25"/>
    <p:sldId id="272" r:id="rId26"/>
    <p:sldId id="273" r:id="rId27"/>
    <p:sldId id="274" r:id="rId28"/>
    <p:sldId id="275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3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6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6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3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B97E8-4E7D-4BCF-B10E-D13E3CF46B4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78F0-7121-4290-A234-B7E362ED5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9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417"/>
            <a:ext cx="12192000" cy="46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7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2"/>
            <a:ext cx="12192000" cy="63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52412"/>
            <a:ext cx="117919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86"/>
            <a:ext cx="12192000" cy="65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061"/>
            <a:ext cx="12192000" cy="56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86"/>
            <a:ext cx="12192000" cy="60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1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477"/>
            <a:ext cx="12192000" cy="59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046"/>
            <a:ext cx="12192000" cy="53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A9E-D40B-D0D7-5F91-64DB5448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26537-5BDB-A9CC-0E1E-BD4F179C4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i="1" dirty="0" err="1">
                <a:solidFill>
                  <a:srgbClr val="000000"/>
                </a:solidFill>
                <a:effectLst/>
              </a:rPr>
              <a:t>column_name</a:t>
            </a:r>
            <a:r>
              <a:rPr lang="en-US" i="1" dirty="0">
                <a:solidFill>
                  <a:srgbClr val="000000"/>
                </a:solidFill>
                <a:effectLst/>
              </a:rPr>
              <a:t>(s)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CD"/>
                </a:solidFill>
                <a:effectLst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i="1" dirty="0" err="1">
                <a:solidFill>
                  <a:srgbClr val="000000"/>
                </a:solidFill>
                <a:effectLst/>
              </a:rPr>
              <a:t>table_name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CD"/>
                </a:solidFill>
                <a:effectLst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</a:rPr>
              <a:t>EXISTS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  <a:effectLst/>
              </a:rPr>
              <a:t>(</a:t>
            </a:r>
            <a:r>
              <a:rPr lang="en-US" dirty="0">
                <a:solidFill>
                  <a:srgbClr val="0000CD"/>
                </a:solidFill>
                <a:effectLst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i="1" dirty="0" err="1">
                <a:solidFill>
                  <a:srgbClr val="000000"/>
                </a:solidFill>
                <a:effectLst/>
              </a:rPr>
              <a:t>column_name</a:t>
            </a:r>
            <a:r>
              <a:rPr lang="en-US" i="1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i="1" dirty="0" err="1">
                <a:solidFill>
                  <a:srgbClr val="000000"/>
                </a:solidFill>
                <a:effectLst/>
              </a:rPr>
              <a:t>table_name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</a:rPr>
              <a:t>condition</a:t>
            </a:r>
            <a:r>
              <a:rPr lang="en-US" dirty="0">
                <a:solidFill>
                  <a:srgbClr val="000000"/>
                </a:solidFill>
                <a:effectLst/>
              </a:rPr>
              <a:t>);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6295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09390-6D90-D73C-72A6-EF4A2CEF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Consider the following two relation “Customers” and “Orders”. 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38120-15E7-139B-361C-735F9565F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464" y="2626448"/>
            <a:ext cx="6255071" cy="2749691"/>
          </a:xfrm>
        </p:spPr>
      </p:pic>
    </p:spTree>
    <p:extLst>
      <p:ext uri="{BB962C8B-B14F-4D97-AF65-F5344CB8AC3E}">
        <p14:creationId xmlns:p14="http://schemas.microsoft.com/office/powerpoint/2010/main" val="22407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F85C-C419-8EC5-B479-E5975348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Table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71223-3F6E-1AFB-73AD-C36E1C3C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413" y="3064621"/>
            <a:ext cx="6293173" cy="1873346"/>
          </a:xfrm>
        </p:spPr>
      </p:pic>
    </p:spTree>
    <p:extLst>
      <p:ext uri="{BB962C8B-B14F-4D97-AF65-F5344CB8AC3E}">
        <p14:creationId xmlns:p14="http://schemas.microsoft.com/office/powerpoint/2010/main" val="171005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79"/>
            <a:ext cx="12192000" cy="56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5716-818B-0FE3-A888-820CA2F0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Using EXISTS condition with SELECT statement</a:t>
            </a:r>
            <a:r>
              <a:rPr lang="en-US" dirty="0"/>
              <a:t> To fetch the first and last name of the customers who placed at least one order.</a:t>
            </a:r>
            <a:endParaRPr lang="ro-R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A3B1E1-DD4B-B9B9-DB72-3DA18BCB0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585796"/>
            <a:ext cx="105521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fname, lname FROM Customers WHERE EXISTS</a:t>
            </a:r>
            <a:endParaRPr kumimoji="0" lang="en-US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(SELECT * FROM Orders WHERE Customers.customer_id = Orders.c_id);</a:t>
            </a: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1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FA7E-4AED-A22D-41C7-DE9B1AA6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Using NOT with EXISTS</a:t>
            </a:r>
            <a:r>
              <a:rPr lang="en-US" dirty="0"/>
              <a:t> Fetch last and first name of the customers who has not placed any order.</a:t>
            </a:r>
            <a:endParaRPr lang="ro-R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DD363C-8BC4-C772-F7A6-0AF31880C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585796"/>
            <a:ext cx="104671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lname, fname FROM Customers WHERE NOT EXISTS </a:t>
            </a:r>
            <a:endParaRPr kumimoji="0" lang="en-US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(SELECT * FROM Orders WHERE Customers.customer_id = Orders.c_id);</a:t>
            </a: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5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866"/>
            <a:ext cx="12192000" cy="59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75"/>
            <a:ext cx="12192000" cy="61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414337"/>
            <a:ext cx="118681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04800"/>
            <a:ext cx="120205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7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357187"/>
            <a:ext cx="11915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59"/>
            <a:ext cx="12192000" cy="57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6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572"/>
            <a:ext cx="12192000" cy="56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52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0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81"/>
            <a:ext cx="12192000" cy="67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660"/>
            <a:ext cx="12192000" cy="59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0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50"/>
            <a:ext cx="12192000" cy="63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332"/>
            <a:ext cx="12192000" cy="60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FC577F-D953-4A37-968E-DD31438005EC}"/>
</file>

<file path=customXml/itemProps2.xml><?xml version="1.0" encoding="utf-8"?>
<ds:datastoreItem xmlns:ds="http://schemas.openxmlformats.org/officeDocument/2006/customXml" ds:itemID="{BCCAEE07-35BE-4B7B-A2C6-14290407933A}">
  <ds:schemaRefs>
    <ds:schemaRef ds:uri="http://schemas.microsoft.com/office/2006/metadata/properties"/>
    <ds:schemaRef ds:uri="http://schemas.microsoft.com/office/infopath/2007/PartnerControls"/>
    <ds:schemaRef ds:uri="c12a6d37-869d-4d14-a9f3-fd4fa6da6f27"/>
    <ds:schemaRef ds:uri="dddef61d-1411-48dc-be09-a9d46c22033d"/>
  </ds:schemaRefs>
</ds:datastoreItem>
</file>

<file path=customXml/itemProps3.xml><?xml version="1.0" encoding="utf-8"?>
<ds:datastoreItem xmlns:ds="http://schemas.openxmlformats.org/officeDocument/2006/customXml" ds:itemID="{BE04564B-EBA9-4633-B307-B88AA52BCD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141</Words>
  <Application>Microsoft Office PowerPoint</Application>
  <PresentationFormat>Widescreen</PresentationFormat>
  <Paragraphs>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Syntax</vt:lpstr>
      <vt:lpstr>Examples: Consider the following two relation “Customers” and “Orders”. </vt:lpstr>
      <vt:lpstr>Orders Table</vt:lpstr>
      <vt:lpstr>Using EXISTS condition with SELECT statement To fetch the first and last name of the customers who placed at least one order.</vt:lpstr>
      <vt:lpstr>Using NOT with EXISTS Fetch last and first name of the customers who has not placed any order.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Elena-Claudia Dinuca</cp:lastModifiedBy>
  <cp:revision>9</cp:revision>
  <dcterms:created xsi:type="dcterms:W3CDTF">2021-11-09T16:28:53Z</dcterms:created>
  <dcterms:modified xsi:type="dcterms:W3CDTF">2023-11-22T07:03:02Z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